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D3A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7EC4459-ED92-4784-87BE-4B026CB462C7}" v="135" dt="2023-01-24T21:36:04.311"/>
    <p1510:client id="{EF745A7B-F856-429A-B599-9B5A5ADE8AB2}" v="79" dt="2023-01-24T15:57:43.21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92" autoAdjust="0"/>
    <p:restoredTop sz="94660"/>
  </p:normalViewPr>
  <p:slideViewPr>
    <p:cSldViewPr snapToGrid="0" showGuides="1">
      <p:cViewPr varScale="1">
        <p:scale>
          <a:sx n="10" d="100"/>
          <a:sy n="10" d="100"/>
        </p:scale>
        <p:origin x="0" y="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microsoft.com/office/2016/11/relationships/changesInfo" Target="changesInfos/changesInfo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aura Oathout" userId="6ff55ba14486fe89" providerId="LiveId" clId="{87EC4459-ED92-4784-87BE-4B026CB462C7}"/>
    <pc:docChg chg="custSel modSld">
      <pc:chgData name="Laura Oathout" userId="6ff55ba14486fe89" providerId="LiveId" clId="{87EC4459-ED92-4784-87BE-4B026CB462C7}" dt="2023-01-24T21:36:04.311" v="221"/>
      <pc:docMkLst>
        <pc:docMk/>
      </pc:docMkLst>
      <pc:sldChg chg="delSp mod setBg">
        <pc:chgData name="Laura Oathout" userId="6ff55ba14486fe89" providerId="LiveId" clId="{87EC4459-ED92-4784-87BE-4B026CB462C7}" dt="2023-01-24T21:36:03.931" v="17"/>
        <pc:sldMkLst>
          <pc:docMk/>
          <pc:sldMk cId="2984956992" sldId="256"/>
        </pc:sldMkLst>
        <pc:spChg chg="del">
          <ac:chgData name="Laura Oathout" userId="6ff55ba14486fe89" providerId="LiveId" clId="{87EC4459-ED92-4784-87BE-4B026CB462C7}" dt="2023-01-24T21:36:03.896" v="9"/>
          <ac:spMkLst>
            <pc:docMk/>
            <pc:sldMk cId="2984956992" sldId="256"/>
            <ac:spMk id="5" creationId="{4742C47E-8A4F-087A-DA4F-4AF2B65A94D0}"/>
          </ac:spMkLst>
        </pc:spChg>
        <pc:spChg chg="del">
          <ac:chgData name="Laura Oathout" userId="6ff55ba14486fe89" providerId="LiveId" clId="{87EC4459-ED92-4784-87BE-4B026CB462C7}" dt="2023-01-24T21:36:03.897" v="11"/>
          <ac:spMkLst>
            <pc:docMk/>
            <pc:sldMk cId="2984956992" sldId="256"/>
            <ac:spMk id="6" creationId="{46DC9051-3356-F0F8-66D6-B2F685005ADE}"/>
          </ac:spMkLst>
        </pc:spChg>
        <pc:spChg chg="del">
          <ac:chgData name="Laura Oathout" userId="6ff55ba14486fe89" providerId="LiveId" clId="{87EC4459-ED92-4784-87BE-4B026CB462C7}" dt="2023-01-24T21:36:03.898" v="13"/>
          <ac:spMkLst>
            <pc:docMk/>
            <pc:sldMk cId="2984956992" sldId="256"/>
            <ac:spMk id="7" creationId="{80516ED3-D5C3-6962-1D87-F5AA604CFF5B}"/>
          </ac:spMkLst>
        </pc:spChg>
        <pc:picChg chg="del">
          <ac:chgData name="Laura Oathout" userId="6ff55ba14486fe89" providerId="LiveId" clId="{87EC4459-ED92-4784-87BE-4B026CB462C7}" dt="2023-01-24T21:36:03.889" v="1"/>
          <ac:picMkLst>
            <pc:docMk/>
            <pc:sldMk cId="2984956992" sldId="256"/>
            <ac:picMk id="4" creationId="{C9B40060-CF0B-7029-0129-AED22ABC0F18}"/>
          </ac:picMkLst>
        </pc:picChg>
        <pc:picChg chg="del">
          <ac:chgData name="Laura Oathout" userId="6ff55ba14486fe89" providerId="LiveId" clId="{87EC4459-ED92-4784-87BE-4B026CB462C7}" dt="2023-01-24T21:36:03.891" v="3"/>
          <ac:picMkLst>
            <pc:docMk/>
            <pc:sldMk cId="2984956992" sldId="256"/>
            <ac:picMk id="8" creationId="{74FDDA90-7983-4F5C-8BFD-9CD8A520FDEA}"/>
          </ac:picMkLst>
        </pc:picChg>
        <pc:picChg chg="del">
          <ac:chgData name="Laura Oathout" userId="6ff55ba14486fe89" providerId="LiveId" clId="{87EC4459-ED92-4784-87BE-4B026CB462C7}" dt="2023-01-24T21:36:03.893" v="5"/>
          <ac:picMkLst>
            <pc:docMk/>
            <pc:sldMk cId="2984956992" sldId="256"/>
            <ac:picMk id="9" creationId="{67B3CD8E-3C85-30A1-55AF-FCD73FD58AAD}"/>
          </ac:picMkLst>
        </pc:picChg>
        <pc:picChg chg="del">
          <ac:chgData name="Laura Oathout" userId="6ff55ba14486fe89" providerId="LiveId" clId="{87EC4459-ED92-4784-87BE-4B026CB462C7}" dt="2023-01-24T21:36:03.894" v="7"/>
          <ac:picMkLst>
            <pc:docMk/>
            <pc:sldMk cId="2984956992" sldId="256"/>
            <ac:picMk id="10" creationId="{AC12C6D8-62E2-E7B7-3FFD-17736E6A7DFF}"/>
          </ac:picMkLst>
        </pc:picChg>
        <pc:picChg chg="del">
          <ac:chgData name="Laura Oathout" userId="6ff55ba14486fe89" providerId="LiveId" clId="{87EC4459-ED92-4784-87BE-4B026CB462C7}" dt="2023-01-24T21:36:03.899" v="15"/>
          <ac:picMkLst>
            <pc:docMk/>
            <pc:sldMk cId="2984956992" sldId="256"/>
            <ac:picMk id="11" creationId="{7A487A95-4DAF-E8DC-9EE6-F7431C83ACC9}"/>
          </ac:picMkLst>
        </pc:picChg>
      </pc:sldChg>
      <pc:sldChg chg="delSp mod setBg">
        <pc:chgData name="Laura Oathout" userId="6ff55ba14486fe89" providerId="LiveId" clId="{87EC4459-ED92-4784-87BE-4B026CB462C7}" dt="2023-01-24T21:36:03.965" v="31"/>
        <pc:sldMkLst>
          <pc:docMk/>
          <pc:sldMk cId="2237692331" sldId="257"/>
        </pc:sldMkLst>
        <pc:spChg chg="del">
          <ac:chgData name="Laura Oathout" userId="6ff55ba14486fe89" providerId="LiveId" clId="{87EC4459-ED92-4784-87BE-4B026CB462C7}" dt="2023-01-24T21:36:03.933" v="21"/>
          <ac:spMkLst>
            <pc:docMk/>
            <pc:sldMk cId="2237692331" sldId="257"/>
            <ac:spMk id="5" creationId="{4742C47E-8A4F-087A-DA4F-4AF2B65A94D0}"/>
          </ac:spMkLst>
        </pc:spChg>
        <pc:spChg chg="del">
          <ac:chgData name="Laura Oathout" userId="6ff55ba14486fe89" providerId="LiveId" clId="{87EC4459-ED92-4784-87BE-4B026CB462C7}" dt="2023-01-24T21:36:03.936" v="25"/>
          <ac:spMkLst>
            <pc:docMk/>
            <pc:sldMk cId="2237692331" sldId="257"/>
            <ac:spMk id="24" creationId="{B1DB1058-B9C6-2A2F-3189-2CA9F7E49AA4}"/>
          </ac:spMkLst>
        </pc:spChg>
        <pc:picChg chg="del">
          <ac:chgData name="Laura Oathout" userId="6ff55ba14486fe89" providerId="LiveId" clId="{87EC4459-ED92-4784-87BE-4B026CB462C7}" dt="2023-01-24T21:36:03.932" v="19"/>
          <ac:picMkLst>
            <pc:docMk/>
            <pc:sldMk cId="2237692331" sldId="257"/>
            <ac:picMk id="4" creationId="{C9B40060-CF0B-7029-0129-AED22ABC0F18}"/>
          </ac:picMkLst>
        </pc:picChg>
        <pc:picChg chg="del">
          <ac:chgData name="Laura Oathout" userId="6ff55ba14486fe89" providerId="LiveId" clId="{87EC4459-ED92-4784-87BE-4B026CB462C7}" dt="2023-01-24T21:36:03.934" v="23"/>
          <ac:picMkLst>
            <pc:docMk/>
            <pc:sldMk cId="2237692331" sldId="257"/>
            <ac:picMk id="25" creationId="{777E8E06-2A82-D8EF-899A-6D8744FCAF7E}"/>
          </ac:picMkLst>
        </pc:picChg>
        <pc:picChg chg="del">
          <ac:chgData name="Laura Oathout" userId="6ff55ba14486fe89" providerId="LiveId" clId="{87EC4459-ED92-4784-87BE-4B026CB462C7}" dt="2023-01-24T21:36:03.937" v="27"/>
          <ac:picMkLst>
            <pc:docMk/>
            <pc:sldMk cId="2237692331" sldId="257"/>
            <ac:picMk id="27" creationId="{F29EEA6B-FC93-8202-40E9-B75EA7DD133E}"/>
          </ac:picMkLst>
        </pc:picChg>
        <pc:picChg chg="del">
          <ac:chgData name="Laura Oathout" userId="6ff55ba14486fe89" providerId="LiveId" clId="{87EC4459-ED92-4784-87BE-4B026CB462C7}" dt="2023-01-24T21:36:03.938" v="29"/>
          <ac:picMkLst>
            <pc:docMk/>
            <pc:sldMk cId="2237692331" sldId="257"/>
            <ac:picMk id="28" creationId="{E0E941DB-3DDE-C9A0-7EFD-05A6F0D4D9A8}"/>
          </ac:picMkLst>
        </pc:picChg>
      </pc:sldChg>
      <pc:sldChg chg="delSp mod setBg">
        <pc:chgData name="Laura Oathout" userId="6ff55ba14486fe89" providerId="LiveId" clId="{87EC4459-ED92-4784-87BE-4B026CB462C7}" dt="2023-01-24T21:36:03.988" v="49"/>
        <pc:sldMkLst>
          <pc:docMk/>
          <pc:sldMk cId="2861475651" sldId="258"/>
        </pc:sldMkLst>
        <pc:spChg chg="del">
          <ac:chgData name="Laura Oathout" userId="6ff55ba14486fe89" providerId="LiveId" clId="{87EC4459-ED92-4784-87BE-4B026CB462C7}" dt="2023-01-24T21:36:03.974" v="45"/>
          <ac:spMkLst>
            <pc:docMk/>
            <pc:sldMk cId="2861475651" sldId="258"/>
            <ac:spMk id="2" creationId="{D9C32739-702D-5494-D041-9CAE2AE88437}"/>
          </ac:spMkLst>
        </pc:spChg>
        <pc:spChg chg="del">
          <ac:chgData name="Laura Oathout" userId="6ff55ba14486fe89" providerId="LiveId" clId="{87EC4459-ED92-4784-87BE-4B026CB462C7}" dt="2023-01-24T21:36:03.968" v="35"/>
          <ac:spMkLst>
            <pc:docMk/>
            <pc:sldMk cId="2861475651" sldId="258"/>
            <ac:spMk id="5" creationId="{4742C47E-8A4F-087A-DA4F-4AF2B65A94D0}"/>
          </ac:spMkLst>
        </pc:spChg>
        <pc:spChg chg="del">
          <ac:chgData name="Laura Oathout" userId="6ff55ba14486fe89" providerId="LiveId" clId="{87EC4459-ED92-4784-87BE-4B026CB462C7}" dt="2023-01-24T21:36:03.971" v="41"/>
          <ac:spMkLst>
            <pc:docMk/>
            <pc:sldMk cId="2861475651" sldId="258"/>
            <ac:spMk id="9" creationId="{E1AF8E04-7115-843F-7C53-12491229EBE4}"/>
          </ac:spMkLst>
        </pc:spChg>
        <pc:picChg chg="del">
          <ac:chgData name="Laura Oathout" userId="6ff55ba14486fe89" providerId="LiveId" clId="{87EC4459-ED92-4784-87BE-4B026CB462C7}" dt="2023-01-24T21:36:03.967" v="33"/>
          <ac:picMkLst>
            <pc:docMk/>
            <pc:sldMk cId="2861475651" sldId="258"/>
            <ac:picMk id="4" creationId="{C9B40060-CF0B-7029-0129-AED22ABC0F18}"/>
          </ac:picMkLst>
        </pc:picChg>
        <pc:picChg chg="del">
          <ac:chgData name="Laura Oathout" userId="6ff55ba14486fe89" providerId="LiveId" clId="{87EC4459-ED92-4784-87BE-4B026CB462C7}" dt="2023-01-24T21:36:03.968" v="37"/>
          <ac:picMkLst>
            <pc:docMk/>
            <pc:sldMk cId="2861475651" sldId="258"/>
            <ac:picMk id="6" creationId="{5BEB6FB5-6721-E228-F726-DBF357D49910}"/>
          </ac:picMkLst>
        </pc:picChg>
        <pc:picChg chg="del">
          <ac:chgData name="Laura Oathout" userId="6ff55ba14486fe89" providerId="LiveId" clId="{87EC4459-ED92-4784-87BE-4B026CB462C7}" dt="2023-01-24T21:36:03.970" v="39"/>
          <ac:picMkLst>
            <pc:docMk/>
            <pc:sldMk cId="2861475651" sldId="258"/>
            <ac:picMk id="8" creationId="{27765EF9-C1DC-4DFC-15CE-6DB3C54B8D52}"/>
          </ac:picMkLst>
        </pc:picChg>
        <pc:picChg chg="del">
          <ac:chgData name="Laura Oathout" userId="6ff55ba14486fe89" providerId="LiveId" clId="{87EC4459-ED92-4784-87BE-4B026CB462C7}" dt="2023-01-24T21:36:03.973" v="43"/>
          <ac:picMkLst>
            <pc:docMk/>
            <pc:sldMk cId="2861475651" sldId="258"/>
            <ac:picMk id="10" creationId="{9D304133-D4AC-1F85-7AA3-EED8C09616E8}"/>
          </ac:picMkLst>
        </pc:picChg>
        <pc:picChg chg="del">
          <ac:chgData name="Laura Oathout" userId="6ff55ba14486fe89" providerId="LiveId" clId="{87EC4459-ED92-4784-87BE-4B026CB462C7}" dt="2023-01-24T21:36:03.975" v="47"/>
          <ac:picMkLst>
            <pc:docMk/>
            <pc:sldMk cId="2861475651" sldId="258"/>
            <ac:picMk id="11" creationId="{80966DD8-640A-E4A4-E922-087367F407F1}"/>
          </ac:picMkLst>
        </pc:picChg>
      </pc:sldChg>
      <pc:sldChg chg="delSp mod setBg">
        <pc:chgData name="Laura Oathout" userId="6ff55ba14486fe89" providerId="LiveId" clId="{87EC4459-ED92-4784-87BE-4B026CB462C7}" dt="2023-01-24T21:36:04.019" v="63"/>
        <pc:sldMkLst>
          <pc:docMk/>
          <pc:sldMk cId="1156919555" sldId="259"/>
        </pc:sldMkLst>
        <pc:spChg chg="del">
          <ac:chgData name="Laura Oathout" userId="6ff55ba14486fe89" providerId="LiveId" clId="{87EC4459-ED92-4784-87BE-4B026CB462C7}" dt="2023-01-24T21:36:04.003" v="55"/>
          <ac:spMkLst>
            <pc:docMk/>
            <pc:sldMk cId="1156919555" sldId="259"/>
            <ac:spMk id="5" creationId="{4742C47E-8A4F-087A-DA4F-4AF2B65A94D0}"/>
          </ac:spMkLst>
        </pc:spChg>
        <pc:picChg chg="del">
          <ac:chgData name="Laura Oathout" userId="6ff55ba14486fe89" providerId="LiveId" clId="{87EC4459-ED92-4784-87BE-4B026CB462C7}" dt="2023-01-24T21:36:04.003" v="57"/>
          <ac:picMkLst>
            <pc:docMk/>
            <pc:sldMk cId="1156919555" sldId="259"/>
            <ac:picMk id="3" creationId="{CD051CBE-B10B-21D2-8986-7C1417FA00DB}"/>
          </ac:picMkLst>
        </pc:picChg>
        <pc:picChg chg="del">
          <ac:chgData name="Laura Oathout" userId="6ff55ba14486fe89" providerId="LiveId" clId="{87EC4459-ED92-4784-87BE-4B026CB462C7}" dt="2023-01-24T21:36:04.001" v="51"/>
          <ac:picMkLst>
            <pc:docMk/>
            <pc:sldMk cId="1156919555" sldId="259"/>
            <ac:picMk id="4" creationId="{C9B40060-CF0B-7029-0129-AED22ABC0F18}"/>
          </ac:picMkLst>
        </pc:picChg>
        <pc:picChg chg="del">
          <ac:chgData name="Laura Oathout" userId="6ff55ba14486fe89" providerId="LiveId" clId="{87EC4459-ED92-4784-87BE-4B026CB462C7}" dt="2023-01-24T21:36:04.004" v="59"/>
          <ac:picMkLst>
            <pc:docMk/>
            <pc:sldMk cId="1156919555" sldId="259"/>
            <ac:picMk id="6" creationId="{6A51A908-87D4-9CD5-5A63-40F1D87A4E5F}"/>
          </ac:picMkLst>
        </pc:picChg>
        <pc:picChg chg="del">
          <ac:chgData name="Laura Oathout" userId="6ff55ba14486fe89" providerId="LiveId" clId="{87EC4459-ED92-4784-87BE-4B026CB462C7}" dt="2023-01-24T21:36:04.002" v="53"/>
          <ac:picMkLst>
            <pc:docMk/>
            <pc:sldMk cId="1156919555" sldId="259"/>
            <ac:picMk id="7" creationId="{61ECFDE2-3982-18D7-D4B0-35ED18B64325}"/>
          </ac:picMkLst>
        </pc:picChg>
        <pc:picChg chg="del">
          <ac:chgData name="Laura Oathout" userId="6ff55ba14486fe89" providerId="LiveId" clId="{87EC4459-ED92-4784-87BE-4B026CB462C7}" dt="2023-01-24T21:36:04.005" v="61"/>
          <ac:picMkLst>
            <pc:docMk/>
            <pc:sldMk cId="1156919555" sldId="259"/>
            <ac:picMk id="8" creationId="{0E16EB4A-2A4A-4414-E91B-D3A064EE2F8D}"/>
          </ac:picMkLst>
        </pc:picChg>
      </pc:sldChg>
      <pc:sldChg chg="delSp mod setBg">
        <pc:chgData name="Laura Oathout" userId="6ff55ba14486fe89" providerId="LiveId" clId="{87EC4459-ED92-4784-87BE-4B026CB462C7}" dt="2023-01-24T21:36:04.050" v="83"/>
        <pc:sldMkLst>
          <pc:docMk/>
          <pc:sldMk cId="3973758053" sldId="260"/>
        </pc:sldMkLst>
        <pc:spChg chg="del">
          <ac:chgData name="Laura Oathout" userId="6ff55ba14486fe89" providerId="LiveId" clId="{87EC4459-ED92-4784-87BE-4B026CB462C7}" dt="2023-01-24T21:36:04.033" v="71"/>
          <ac:spMkLst>
            <pc:docMk/>
            <pc:sldMk cId="3973758053" sldId="260"/>
            <ac:spMk id="2" creationId="{DE01114F-3915-408C-A04E-A49D11B6B7F5}"/>
          </ac:spMkLst>
        </pc:spChg>
        <pc:spChg chg="del">
          <ac:chgData name="Laura Oathout" userId="6ff55ba14486fe89" providerId="LiveId" clId="{87EC4459-ED92-4784-87BE-4B026CB462C7}" dt="2023-01-24T21:36:04.032" v="67"/>
          <ac:spMkLst>
            <pc:docMk/>
            <pc:sldMk cId="3973758053" sldId="260"/>
            <ac:spMk id="5" creationId="{4742C47E-8A4F-087A-DA4F-4AF2B65A94D0}"/>
          </ac:spMkLst>
        </pc:spChg>
        <pc:spChg chg="del">
          <ac:chgData name="Laura Oathout" userId="6ff55ba14486fe89" providerId="LiveId" clId="{87EC4459-ED92-4784-87BE-4B026CB462C7}" dt="2023-01-24T21:36:04.037" v="79"/>
          <ac:spMkLst>
            <pc:docMk/>
            <pc:sldMk cId="3973758053" sldId="260"/>
            <ac:spMk id="9" creationId="{8B54608D-298F-337E-1E6D-BF615977E5BE}"/>
          </ac:spMkLst>
        </pc:spChg>
        <pc:grpChg chg="del">
          <ac:chgData name="Laura Oathout" userId="6ff55ba14486fe89" providerId="LiveId" clId="{87EC4459-ED92-4784-87BE-4B026CB462C7}" dt="2023-01-24T21:36:04.034" v="73"/>
          <ac:grpSpMkLst>
            <pc:docMk/>
            <pc:sldMk cId="3973758053" sldId="260"/>
            <ac:grpSpMk id="22" creationId="{43EC37DF-C4B7-5B9B-994D-481C2EBF5371}"/>
          </ac:grpSpMkLst>
        </pc:grpChg>
        <pc:grpChg chg="del">
          <ac:chgData name="Laura Oathout" userId="6ff55ba14486fe89" providerId="LiveId" clId="{87EC4459-ED92-4784-87BE-4B026CB462C7}" dt="2023-01-24T21:36:04.036" v="77"/>
          <ac:grpSpMkLst>
            <pc:docMk/>
            <pc:sldMk cId="3973758053" sldId="260"/>
            <ac:grpSpMk id="25" creationId="{F08E9C5C-5E2B-A4D6-E80B-4855AA2E85B5}"/>
          </ac:grpSpMkLst>
        </pc:grpChg>
        <pc:picChg chg="del">
          <ac:chgData name="Laura Oathout" userId="6ff55ba14486fe89" providerId="LiveId" clId="{87EC4459-ED92-4784-87BE-4B026CB462C7}" dt="2023-01-24T21:36:04.033" v="69"/>
          <ac:picMkLst>
            <pc:docMk/>
            <pc:sldMk cId="3973758053" sldId="260"/>
            <ac:picMk id="3" creationId="{44E6CC68-BD80-565C-3B97-3BC05BD1A133}"/>
          </ac:picMkLst>
        </pc:picChg>
        <pc:picChg chg="del">
          <ac:chgData name="Laura Oathout" userId="6ff55ba14486fe89" providerId="LiveId" clId="{87EC4459-ED92-4784-87BE-4B026CB462C7}" dt="2023-01-24T21:36:04.031" v="65"/>
          <ac:picMkLst>
            <pc:docMk/>
            <pc:sldMk cId="3973758053" sldId="260"/>
            <ac:picMk id="4" creationId="{C9B40060-CF0B-7029-0129-AED22ABC0F18}"/>
          </ac:picMkLst>
        </pc:picChg>
        <pc:picChg chg="del">
          <ac:chgData name="Laura Oathout" userId="6ff55ba14486fe89" providerId="LiveId" clId="{87EC4459-ED92-4784-87BE-4B026CB462C7}" dt="2023-01-24T21:36:04.035" v="75"/>
          <ac:picMkLst>
            <pc:docMk/>
            <pc:sldMk cId="3973758053" sldId="260"/>
            <ac:picMk id="8" creationId="{45E89669-FA9C-D09A-4F25-442A1A88038E}"/>
          </ac:picMkLst>
        </pc:picChg>
        <pc:picChg chg="del">
          <ac:chgData name="Laura Oathout" userId="6ff55ba14486fe89" providerId="LiveId" clId="{87EC4459-ED92-4784-87BE-4B026CB462C7}" dt="2023-01-24T21:36:04.037" v="81"/>
          <ac:picMkLst>
            <pc:docMk/>
            <pc:sldMk cId="3973758053" sldId="260"/>
            <ac:picMk id="24" creationId="{59318388-0B09-155A-AC7F-0DF434DA1F65}"/>
          </ac:picMkLst>
        </pc:picChg>
      </pc:sldChg>
      <pc:sldChg chg="delSp mod setBg">
        <pc:chgData name="Laura Oathout" userId="6ff55ba14486fe89" providerId="LiveId" clId="{87EC4459-ED92-4784-87BE-4B026CB462C7}" dt="2023-01-24T21:36:04.102" v="107"/>
        <pc:sldMkLst>
          <pc:docMk/>
          <pc:sldMk cId="886315962" sldId="261"/>
        </pc:sldMkLst>
        <pc:spChg chg="del">
          <ac:chgData name="Laura Oathout" userId="6ff55ba14486fe89" providerId="LiveId" clId="{87EC4459-ED92-4784-87BE-4B026CB462C7}" dt="2023-01-24T21:36:04.068" v="91"/>
          <ac:spMkLst>
            <pc:docMk/>
            <pc:sldMk cId="886315962" sldId="261"/>
            <ac:spMk id="2" creationId="{7F9E5409-524B-2AC4-2833-B333D56D7768}"/>
          </ac:spMkLst>
        </pc:spChg>
        <pc:spChg chg="del">
          <ac:chgData name="Laura Oathout" userId="6ff55ba14486fe89" providerId="LiveId" clId="{87EC4459-ED92-4784-87BE-4B026CB462C7}" dt="2023-01-24T21:36:04.066" v="87"/>
          <ac:spMkLst>
            <pc:docMk/>
            <pc:sldMk cId="886315962" sldId="261"/>
            <ac:spMk id="5" creationId="{4742C47E-8A4F-087A-DA4F-4AF2B65A94D0}"/>
          </ac:spMkLst>
        </pc:spChg>
        <pc:spChg chg="del">
          <ac:chgData name="Laura Oathout" userId="6ff55ba14486fe89" providerId="LiveId" clId="{87EC4459-ED92-4784-87BE-4B026CB462C7}" dt="2023-01-24T21:36:04.071" v="97"/>
          <ac:spMkLst>
            <pc:docMk/>
            <pc:sldMk cId="886315962" sldId="261"/>
            <ac:spMk id="10" creationId="{C858E8AA-D0ED-2244-DCDD-720349AEA1C4}"/>
          </ac:spMkLst>
        </pc:spChg>
        <pc:spChg chg="del">
          <ac:chgData name="Laura Oathout" userId="6ff55ba14486fe89" providerId="LiveId" clId="{87EC4459-ED92-4784-87BE-4B026CB462C7}" dt="2023-01-24T21:36:04.075" v="103"/>
          <ac:spMkLst>
            <pc:docMk/>
            <pc:sldMk cId="886315962" sldId="261"/>
            <ac:spMk id="19" creationId="{346F93CC-7AD7-1707-5024-203DDB887B66}"/>
          </ac:spMkLst>
        </pc:spChg>
        <pc:grpChg chg="del">
          <ac:chgData name="Laura Oathout" userId="6ff55ba14486fe89" providerId="LiveId" clId="{87EC4459-ED92-4784-87BE-4B026CB462C7}" dt="2023-01-24T21:36:04.069" v="93"/>
          <ac:grpSpMkLst>
            <pc:docMk/>
            <pc:sldMk cId="886315962" sldId="261"/>
            <ac:grpSpMk id="8" creationId="{A327D282-6101-7E78-7553-74283694BF55}"/>
          </ac:grpSpMkLst>
        </pc:grpChg>
        <pc:picChg chg="del">
          <ac:chgData name="Laura Oathout" userId="6ff55ba14486fe89" providerId="LiveId" clId="{87EC4459-ED92-4784-87BE-4B026CB462C7}" dt="2023-01-24T21:36:04.067" v="89"/>
          <ac:picMkLst>
            <pc:docMk/>
            <pc:sldMk cId="886315962" sldId="261"/>
            <ac:picMk id="3" creationId="{C80725D0-C5E6-A454-A860-03CB724B12F1}"/>
          </ac:picMkLst>
        </pc:picChg>
        <pc:picChg chg="del">
          <ac:chgData name="Laura Oathout" userId="6ff55ba14486fe89" providerId="LiveId" clId="{87EC4459-ED92-4784-87BE-4B026CB462C7}" dt="2023-01-24T21:36:04.065" v="85"/>
          <ac:picMkLst>
            <pc:docMk/>
            <pc:sldMk cId="886315962" sldId="261"/>
            <ac:picMk id="4" creationId="{C9B40060-CF0B-7029-0129-AED22ABC0F18}"/>
          </ac:picMkLst>
        </pc:picChg>
        <pc:picChg chg="del">
          <ac:chgData name="Laura Oathout" userId="6ff55ba14486fe89" providerId="LiveId" clId="{87EC4459-ED92-4784-87BE-4B026CB462C7}" dt="2023-01-24T21:36:04.070" v="95"/>
          <ac:picMkLst>
            <pc:docMk/>
            <pc:sldMk cId="886315962" sldId="261"/>
            <ac:picMk id="9" creationId="{02E4FF97-7015-03D1-A247-2AB4CB89CD7F}"/>
          </ac:picMkLst>
        </pc:picChg>
        <pc:picChg chg="del">
          <ac:chgData name="Laura Oathout" userId="6ff55ba14486fe89" providerId="LiveId" clId="{87EC4459-ED92-4784-87BE-4B026CB462C7}" dt="2023-01-24T21:36:04.072" v="99"/>
          <ac:picMkLst>
            <pc:docMk/>
            <pc:sldMk cId="886315962" sldId="261"/>
            <ac:picMk id="17" creationId="{ADC68D6A-4E52-EF93-AFB3-702E3D8BBAE8}"/>
          </ac:picMkLst>
        </pc:picChg>
        <pc:picChg chg="del">
          <ac:chgData name="Laura Oathout" userId="6ff55ba14486fe89" providerId="LiveId" clId="{87EC4459-ED92-4784-87BE-4B026CB462C7}" dt="2023-01-24T21:36:04.073" v="101"/>
          <ac:picMkLst>
            <pc:docMk/>
            <pc:sldMk cId="886315962" sldId="261"/>
            <ac:picMk id="18" creationId="{D672B109-2A22-5212-CBFB-A40B3D3426A2}"/>
          </ac:picMkLst>
        </pc:picChg>
        <pc:picChg chg="del">
          <ac:chgData name="Laura Oathout" userId="6ff55ba14486fe89" providerId="LiveId" clId="{87EC4459-ED92-4784-87BE-4B026CB462C7}" dt="2023-01-24T21:36:04.076" v="105"/>
          <ac:picMkLst>
            <pc:docMk/>
            <pc:sldMk cId="886315962" sldId="261"/>
            <ac:picMk id="20" creationId="{0A04516E-30A4-2E4D-AC34-A53768A13F95}"/>
          </ac:picMkLst>
        </pc:picChg>
      </pc:sldChg>
      <pc:sldChg chg="delSp mod setBg">
        <pc:chgData name="Laura Oathout" userId="6ff55ba14486fe89" providerId="LiveId" clId="{87EC4459-ED92-4784-87BE-4B026CB462C7}" dt="2023-01-24T21:36:04.131" v="131"/>
        <pc:sldMkLst>
          <pc:docMk/>
          <pc:sldMk cId="2418687754" sldId="262"/>
        </pc:sldMkLst>
        <pc:spChg chg="del">
          <ac:chgData name="Laura Oathout" userId="6ff55ba14486fe89" providerId="LiveId" clId="{87EC4459-ED92-4784-87BE-4B026CB462C7}" dt="2023-01-24T21:36:04.105" v="111"/>
          <ac:spMkLst>
            <pc:docMk/>
            <pc:sldMk cId="2418687754" sldId="262"/>
            <ac:spMk id="5" creationId="{4742C47E-8A4F-087A-DA4F-4AF2B65A94D0}"/>
          </ac:spMkLst>
        </pc:spChg>
        <pc:spChg chg="del">
          <ac:chgData name="Laura Oathout" userId="6ff55ba14486fe89" providerId="LiveId" clId="{87EC4459-ED92-4784-87BE-4B026CB462C7}" dt="2023-01-24T21:36:04.111" v="119"/>
          <ac:spMkLst>
            <pc:docMk/>
            <pc:sldMk cId="2418687754" sldId="262"/>
            <ac:spMk id="7" creationId="{864B8D40-D010-113B-78F2-9F097A7B5586}"/>
          </ac:spMkLst>
        </pc:spChg>
        <pc:spChg chg="del">
          <ac:chgData name="Laura Oathout" userId="6ff55ba14486fe89" providerId="LiveId" clId="{87EC4459-ED92-4784-87BE-4B026CB462C7}" dt="2023-01-24T21:36:04.114" v="123"/>
          <ac:spMkLst>
            <pc:docMk/>
            <pc:sldMk cId="2418687754" sldId="262"/>
            <ac:spMk id="10" creationId="{DA614252-9E46-40F5-5702-1E49D928EA27}"/>
          </ac:spMkLst>
        </pc:spChg>
        <pc:spChg chg="del">
          <ac:chgData name="Laura Oathout" userId="6ff55ba14486fe89" providerId="LiveId" clId="{87EC4459-ED92-4784-87BE-4B026CB462C7}" dt="2023-01-24T21:36:04.116" v="125"/>
          <ac:spMkLst>
            <pc:docMk/>
            <pc:sldMk cId="2418687754" sldId="262"/>
            <ac:spMk id="11" creationId="{62B4B34C-CC88-2448-7851-742C4863AB35}"/>
          </ac:spMkLst>
        </pc:spChg>
        <pc:grpChg chg="del">
          <ac:chgData name="Laura Oathout" userId="6ff55ba14486fe89" providerId="LiveId" clId="{87EC4459-ED92-4784-87BE-4B026CB462C7}" dt="2023-01-24T21:36:04.117" v="127"/>
          <ac:grpSpMkLst>
            <pc:docMk/>
            <pc:sldMk cId="2418687754" sldId="262"/>
            <ac:grpSpMk id="13" creationId="{24E9F264-F78C-83A1-957E-3226C7112058}"/>
          </ac:grpSpMkLst>
        </pc:grpChg>
        <pc:picChg chg="del">
          <ac:chgData name="Laura Oathout" userId="6ff55ba14486fe89" providerId="LiveId" clId="{87EC4459-ED92-4784-87BE-4B026CB462C7}" dt="2023-01-24T21:36:04.108" v="115"/>
          <ac:picMkLst>
            <pc:docMk/>
            <pc:sldMk cId="2418687754" sldId="262"/>
            <ac:picMk id="2" creationId="{34360D39-D35D-B250-43E0-A09570CF332C}"/>
          </ac:picMkLst>
        </pc:picChg>
        <pc:picChg chg="del">
          <ac:chgData name="Laura Oathout" userId="6ff55ba14486fe89" providerId="LiveId" clId="{87EC4459-ED92-4784-87BE-4B026CB462C7}" dt="2023-01-24T21:36:04.103" v="109"/>
          <ac:picMkLst>
            <pc:docMk/>
            <pc:sldMk cId="2418687754" sldId="262"/>
            <ac:picMk id="4" creationId="{C9B40060-CF0B-7029-0129-AED22ABC0F18}"/>
          </ac:picMkLst>
        </pc:picChg>
        <pc:picChg chg="del">
          <ac:chgData name="Laura Oathout" userId="6ff55ba14486fe89" providerId="LiveId" clId="{87EC4459-ED92-4784-87BE-4B026CB462C7}" dt="2023-01-24T21:36:04.110" v="117"/>
          <ac:picMkLst>
            <pc:docMk/>
            <pc:sldMk cId="2418687754" sldId="262"/>
            <ac:picMk id="6" creationId="{07EC7DDE-7DB8-B649-226D-AE9CD37CBDA5}"/>
          </ac:picMkLst>
        </pc:picChg>
        <pc:picChg chg="del">
          <ac:chgData name="Laura Oathout" userId="6ff55ba14486fe89" providerId="LiveId" clId="{87EC4459-ED92-4784-87BE-4B026CB462C7}" dt="2023-01-24T21:36:04.107" v="113"/>
          <ac:picMkLst>
            <pc:docMk/>
            <pc:sldMk cId="2418687754" sldId="262"/>
            <ac:picMk id="9" creationId="{5A0133D1-A580-407F-0FDE-B058F51D7FC8}"/>
          </ac:picMkLst>
        </pc:picChg>
        <pc:picChg chg="del">
          <ac:chgData name="Laura Oathout" userId="6ff55ba14486fe89" providerId="LiveId" clId="{87EC4459-ED92-4784-87BE-4B026CB462C7}" dt="2023-01-24T21:36:04.113" v="121"/>
          <ac:picMkLst>
            <pc:docMk/>
            <pc:sldMk cId="2418687754" sldId="262"/>
            <ac:picMk id="12" creationId="{8B5B712C-6DFB-05DF-18F3-757EFFDCB9E1}"/>
          </ac:picMkLst>
        </pc:picChg>
        <pc:picChg chg="del">
          <ac:chgData name="Laura Oathout" userId="6ff55ba14486fe89" providerId="LiveId" clId="{87EC4459-ED92-4784-87BE-4B026CB462C7}" dt="2023-01-24T21:36:04.119" v="129"/>
          <ac:picMkLst>
            <pc:docMk/>
            <pc:sldMk cId="2418687754" sldId="262"/>
            <ac:picMk id="43" creationId="{EFCA73D6-978C-F2AE-5B73-3B10F01ED535}"/>
          </ac:picMkLst>
        </pc:picChg>
      </pc:sldChg>
      <pc:sldChg chg="delSp mod setBg">
        <pc:chgData name="Laura Oathout" userId="6ff55ba14486fe89" providerId="LiveId" clId="{87EC4459-ED92-4784-87BE-4B026CB462C7}" dt="2023-01-24T21:36:04.163" v="149"/>
        <pc:sldMkLst>
          <pc:docMk/>
          <pc:sldMk cId="3248551029" sldId="263"/>
        </pc:sldMkLst>
        <pc:spChg chg="del">
          <ac:chgData name="Laura Oathout" userId="6ff55ba14486fe89" providerId="LiveId" clId="{87EC4459-ED92-4784-87BE-4B026CB462C7}" dt="2023-01-24T21:36:04.147" v="135"/>
          <ac:spMkLst>
            <pc:docMk/>
            <pc:sldMk cId="3248551029" sldId="263"/>
            <ac:spMk id="5" creationId="{4742C47E-8A4F-087A-DA4F-4AF2B65A94D0}"/>
          </ac:spMkLst>
        </pc:spChg>
        <pc:spChg chg="del">
          <ac:chgData name="Laura Oathout" userId="6ff55ba14486fe89" providerId="LiveId" clId="{87EC4459-ED92-4784-87BE-4B026CB462C7}" dt="2023-01-24T21:36:04.149" v="139"/>
          <ac:spMkLst>
            <pc:docMk/>
            <pc:sldMk cId="3248551029" sldId="263"/>
            <ac:spMk id="6" creationId="{9CB025B2-4BF2-73F0-F66A-C4AE2EFC8A08}"/>
          </ac:spMkLst>
        </pc:spChg>
        <pc:picChg chg="del">
          <ac:chgData name="Laura Oathout" userId="6ff55ba14486fe89" providerId="LiveId" clId="{87EC4459-ED92-4784-87BE-4B026CB462C7}" dt="2023-01-24T21:36:04.148" v="137"/>
          <ac:picMkLst>
            <pc:docMk/>
            <pc:sldMk cId="3248551029" sldId="263"/>
            <ac:picMk id="2" creationId="{00EA50C0-8F61-4413-66CB-6A8368A14E5A}"/>
          </ac:picMkLst>
        </pc:picChg>
        <pc:picChg chg="del">
          <ac:chgData name="Laura Oathout" userId="6ff55ba14486fe89" providerId="LiveId" clId="{87EC4459-ED92-4784-87BE-4B026CB462C7}" dt="2023-01-24T21:36:04.150" v="141"/>
          <ac:picMkLst>
            <pc:docMk/>
            <pc:sldMk cId="3248551029" sldId="263"/>
            <ac:picMk id="3" creationId="{BFFAA367-D494-E56A-9CD0-73308738B0D6}"/>
          </ac:picMkLst>
        </pc:picChg>
        <pc:picChg chg="del">
          <ac:chgData name="Laura Oathout" userId="6ff55ba14486fe89" providerId="LiveId" clId="{87EC4459-ED92-4784-87BE-4B026CB462C7}" dt="2023-01-24T21:36:04.146" v="133"/>
          <ac:picMkLst>
            <pc:docMk/>
            <pc:sldMk cId="3248551029" sldId="263"/>
            <ac:picMk id="4" creationId="{C9B40060-CF0B-7029-0129-AED22ABC0F18}"/>
          </ac:picMkLst>
        </pc:picChg>
        <pc:picChg chg="del">
          <ac:chgData name="Laura Oathout" userId="6ff55ba14486fe89" providerId="LiveId" clId="{87EC4459-ED92-4784-87BE-4B026CB462C7}" dt="2023-01-24T21:36:04.151" v="145"/>
          <ac:picMkLst>
            <pc:docMk/>
            <pc:sldMk cId="3248551029" sldId="263"/>
            <ac:picMk id="8" creationId="{E297B32E-2FAE-7385-F63C-C2B573604B44}"/>
          </ac:picMkLst>
        </pc:picChg>
        <pc:picChg chg="del">
          <ac:chgData name="Laura Oathout" userId="6ff55ba14486fe89" providerId="LiveId" clId="{87EC4459-ED92-4784-87BE-4B026CB462C7}" dt="2023-01-24T21:36:04.152" v="147"/>
          <ac:picMkLst>
            <pc:docMk/>
            <pc:sldMk cId="3248551029" sldId="263"/>
            <ac:picMk id="10" creationId="{C763AD44-55CF-451B-5156-FC1F64DB3B22}"/>
          </ac:picMkLst>
        </pc:picChg>
        <pc:picChg chg="del">
          <ac:chgData name="Laura Oathout" userId="6ff55ba14486fe89" providerId="LiveId" clId="{87EC4459-ED92-4784-87BE-4B026CB462C7}" dt="2023-01-24T21:36:04.151" v="143"/>
          <ac:picMkLst>
            <pc:docMk/>
            <pc:sldMk cId="3248551029" sldId="263"/>
            <ac:picMk id="12" creationId="{75AD3AE9-A3CF-2ED6-7CD4-A884AD98E228}"/>
          </ac:picMkLst>
        </pc:picChg>
      </pc:sldChg>
      <pc:sldChg chg="delSp mod setBg">
        <pc:chgData name="Laura Oathout" userId="6ff55ba14486fe89" providerId="LiveId" clId="{87EC4459-ED92-4784-87BE-4B026CB462C7}" dt="2023-01-24T21:36:04.192" v="165"/>
        <pc:sldMkLst>
          <pc:docMk/>
          <pc:sldMk cId="570907142" sldId="264"/>
        </pc:sldMkLst>
        <pc:spChg chg="del">
          <ac:chgData name="Laura Oathout" userId="6ff55ba14486fe89" providerId="LiveId" clId="{87EC4459-ED92-4784-87BE-4B026CB462C7}" dt="2023-01-24T21:36:04.177" v="153"/>
          <ac:spMkLst>
            <pc:docMk/>
            <pc:sldMk cId="570907142" sldId="264"/>
            <ac:spMk id="5" creationId="{4742C47E-8A4F-087A-DA4F-4AF2B65A94D0}"/>
          </ac:spMkLst>
        </pc:spChg>
        <pc:spChg chg="del">
          <ac:chgData name="Laura Oathout" userId="6ff55ba14486fe89" providerId="LiveId" clId="{87EC4459-ED92-4784-87BE-4B026CB462C7}" dt="2023-01-24T21:36:04.179" v="157"/>
          <ac:spMkLst>
            <pc:docMk/>
            <pc:sldMk cId="570907142" sldId="264"/>
            <ac:spMk id="6" creationId="{9CB025B2-4BF2-73F0-F66A-C4AE2EFC8A08}"/>
          </ac:spMkLst>
        </pc:spChg>
        <pc:picChg chg="del">
          <ac:chgData name="Laura Oathout" userId="6ff55ba14486fe89" providerId="LiveId" clId="{87EC4459-ED92-4784-87BE-4B026CB462C7}" dt="2023-01-24T21:36:04.178" v="155"/>
          <ac:picMkLst>
            <pc:docMk/>
            <pc:sldMk cId="570907142" sldId="264"/>
            <ac:picMk id="2" creationId="{00EA50C0-8F61-4413-66CB-6A8368A14E5A}"/>
          </ac:picMkLst>
        </pc:picChg>
        <pc:picChg chg="del">
          <ac:chgData name="Laura Oathout" userId="6ff55ba14486fe89" providerId="LiveId" clId="{87EC4459-ED92-4784-87BE-4B026CB462C7}" dt="2023-01-24T21:36:04.180" v="159"/>
          <ac:picMkLst>
            <pc:docMk/>
            <pc:sldMk cId="570907142" sldId="264"/>
            <ac:picMk id="3" creationId="{BFFAA367-D494-E56A-9CD0-73308738B0D6}"/>
          </ac:picMkLst>
        </pc:picChg>
        <pc:picChg chg="del">
          <ac:chgData name="Laura Oathout" userId="6ff55ba14486fe89" providerId="LiveId" clId="{87EC4459-ED92-4784-87BE-4B026CB462C7}" dt="2023-01-24T21:36:04.163" v="151"/>
          <ac:picMkLst>
            <pc:docMk/>
            <pc:sldMk cId="570907142" sldId="264"/>
            <ac:picMk id="4" creationId="{C9B40060-CF0B-7029-0129-AED22ABC0F18}"/>
          </ac:picMkLst>
        </pc:picChg>
        <pc:picChg chg="del">
          <ac:chgData name="Laura Oathout" userId="6ff55ba14486fe89" providerId="LiveId" clId="{87EC4459-ED92-4784-87BE-4B026CB462C7}" dt="2023-01-24T21:36:04.181" v="163"/>
          <ac:picMkLst>
            <pc:docMk/>
            <pc:sldMk cId="570907142" sldId="264"/>
            <ac:picMk id="13" creationId="{228D1557-F96A-8C75-D772-0F255404BA5C}"/>
          </ac:picMkLst>
        </pc:picChg>
        <pc:picChg chg="del">
          <ac:chgData name="Laura Oathout" userId="6ff55ba14486fe89" providerId="LiveId" clId="{87EC4459-ED92-4784-87BE-4B026CB462C7}" dt="2023-01-24T21:36:04.181" v="161"/>
          <ac:picMkLst>
            <pc:docMk/>
            <pc:sldMk cId="570907142" sldId="264"/>
            <ac:picMk id="15" creationId="{94DFBA87-9BF7-EBD0-8723-11801CB0F116}"/>
          </ac:picMkLst>
        </pc:picChg>
      </pc:sldChg>
      <pc:sldChg chg="delSp mod setBg">
        <pc:chgData name="Laura Oathout" userId="6ff55ba14486fe89" providerId="LiveId" clId="{87EC4459-ED92-4784-87BE-4B026CB462C7}" dt="2023-01-24T21:36:04.229" v="183"/>
        <pc:sldMkLst>
          <pc:docMk/>
          <pc:sldMk cId="3521317500" sldId="265"/>
        </pc:sldMkLst>
        <pc:spChg chg="del">
          <ac:chgData name="Laura Oathout" userId="6ff55ba14486fe89" providerId="LiveId" clId="{87EC4459-ED92-4784-87BE-4B026CB462C7}" dt="2023-01-24T21:36:04.205" v="169"/>
          <ac:spMkLst>
            <pc:docMk/>
            <pc:sldMk cId="3521317500" sldId="265"/>
            <ac:spMk id="5" creationId="{4742C47E-8A4F-087A-DA4F-4AF2B65A94D0}"/>
          </ac:spMkLst>
        </pc:spChg>
        <pc:spChg chg="del">
          <ac:chgData name="Laura Oathout" userId="6ff55ba14486fe89" providerId="LiveId" clId="{87EC4459-ED92-4784-87BE-4B026CB462C7}" dt="2023-01-24T21:36:04.207" v="173"/>
          <ac:spMkLst>
            <pc:docMk/>
            <pc:sldMk cId="3521317500" sldId="265"/>
            <ac:spMk id="6" creationId="{9CB025B2-4BF2-73F0-F66A-C4AE2EFC8A08}"/>
          </ac:spMkLst>
        </pc:spChg>
        <pc:picChg chg="del">
          <ac:chgData name="Laura Oathout" userId="6ff55ba14486fe89" providerId="LiveId" clId="{87EC4459-ED92-4784-87BE-4B026CB462C7}" dt="2023-01-24T21:36:04.206" v="171"/>
          <ac:picMkLst>
            <pc:docMk/>
            <pc:sldMk cId="3521317500" sldId="265"/>
            <ac:picMk id="2" creationId="{00EA50C0-8F61-4413-66CB-6A8368A14E5A}"/>
          </ac:picMkLst>
        </pc:picChg>
        <pc:picChg chg="del">
          <ac:chgData name="Laura Oathout" userId="6ff55ba14486fe89" providerId="LiveId" clId="{87EC4459-ED92-4784-87BE-4B026CB462C7}" dt="2023-01-24T21:36:04.208" v="175"/>
          <ac:picMkLst>
            <pc:docMk/>
            <pc:sldMk cId="3521317500" sldId="265"/>
            <ac:picMk id="3" creationId="{BFFAA367-D494-E56A-9CD0-73308738B0D6}"/>
          </ac:picMkLst>
        </pc:picChg>
        <pc:picChg chg="del">
          <ac:chgData name="Laura Oathout" userId="6ff55ba14486fe89" providerId="LiveId" clId="{87EC4459-ED92-4784-87BE-4B026CB462C7}" dt="2023-01-24T21:36:04.204" v="167"/>
          <ac:picMkLst>
            <pc:docMk/>
            <pc:sldMk cId="3521317500" sldId="265"/>
            <ac:picMk id="4" creationId="{C9B40060-CF0B-7029-0129-AED22ABC0F18}"/>
          </ac:picMkLst>
        </pc:picChg>
        <pc:picChg chg="del">
          <ac:chgData name="Laura Oathout" userId="6ff55ba14486fe89" providerId="LiveId" clId="{87EC4459-ED92-4784-87BE-4B026CB462C7}" dt="2023-01-24T21:36:04.209" v="179"/>
          <ac:picMkLst>
            <pc:docMk/>
            <pc:sldMk cId="3521317500" sldId="265"/>
            <ac:picMk id="8" creationId="{9A51EFA4-8AEA-D1B6-1E0C-F98B2FCA46B9}"/>
          </ac:picMkLst>
        </pc:picChg>
        <pc:picChg chg="del">
          <ac:chgData name="Laura Oathout" userId="6ff55ba14486fe89" providerId="LiveId" clId="{87EC4459-ED92-4784-87BE-4B026CB462C7}" dt="2023-01-24T21:36:04.209" v="177"/>
          <ac:picMkLst>
            <pc:docMk/>
            <pc:sldMk cId="3521317500" sldId="265"/>
            <ac:picMk id="9" creationId="{6F860D62-A32B-9A8F-569E-A2E03B6702BE}"/>
          </ac:picMkLst>
        </pc:picChg>
        <pc:picChg chg="del">
          <ac:chgData name="Laura Oathout" userId="6ff55ba14486fe89" providerId="LiveId" clId="{87EC4459-ED92-4784-87BE-4B026CB462C7}" dt="2023-01-24T21:36:04.210" v="181"/>
          <ac:picMkLst>
            <pc:docMk/>
            <pc:sldMk cId="3521317500" sldId="265"/>
            <ac:picMk id="11" creationId="{715F75C9-FD2A-30DD-73E0-BAC2E8C8394A}"/>
          </ac:picMkLst>
        </pc:picChg>
      </pc:sldChg>
      <pc:sldChg chg="delSp mod setBg">
        <pc:chgData name="Laura Oathout" userId="6ff55ba14486fe89" providerId="LiveId" clId="{87EC4459-ED92-4784-87BE-4B026CB462C7}" dt="2023-01-24T21:36:04.267" v="201"/>
        <pc:sldMkLst>
          <pc:docMk/>
          <pc:sldMk cId="3708717128" sldId="266"/>
        </pc:sldMkLst>
        <pc:spChg chg="del">
          <ac:chgData name="Laura Oathout" userId="6ff55ba14486fe89" providerId="LiveId" clId="{87EC4459-ED92-4784-87BE-4B026CB462C7}" dt="2023-01-24T21:36:04.237" v="187"/>
          <ac:spMkLst>
            <pc:docMk/>
            <pc:sldMk cId="3708717128" sldId="266"/>
            <ac:spMk id="5" creationId="{4742C47E-8A4F-087A-DA4F-4AF2B65A94D0}"/>
          </ac:spMkLst>
        </pc:spChg>
        <pc:spChg chg="del">
          <ac:chgData name="Laura Oathout" userId="6ff55ba14486fe89" providerId="LiveId" clId="{87EC4459-ED92-4784-87BE-4B026CB462C7}" dt="2023-01-24T21:36:04.238" v="191"/>
          <ac:spMkLst>
            <pc:docMk/>
            <pc:sldMk cId="3708717128" sldId="266"/>
            <ac:spMk id="6" creationId="{9CB025B2-4BF2-73F0-F66A-C4AE2EFC8A08}"/>
          </ac:spMkLst>
        </pc:spChg>
        <pc:picChg chg="del">
          <ac:chgData name="Laura Oathout" userId="6ff55ba14486fe89" providerId="LiveId" clId="{87EC4459-ED92-4784-87BE-4B026CB462C7}" dt="2023-01-24T21:36:04.238" v="189"/>
          <ac:picMkLst>
            <pc:docMk/>
            <pc:sldMk cId="3708717128" sldId="266"/>
            <ac:picMk id="2" creationId="{00EA50C0-8F61-4413-66CB-6A8368A14E5A}"/>
          </ac:picMkLst>
        </pc:picChg>
        <pc:picChg chg="del">
          <ac:chgData name="Laura Oathout" userId="6ff55ba14486fe89" providerId="LiveId" clId="{87EC4459-ED92-4784-87BE-4B026CB462C7}" dt="2023-01-24T21:36:04.239" v="193"/>
          <ac:picMkLst>
            <pc:docMk/>
            <pc:sldMk cId="3708717128" sldId="266"/>
            <ac:picMk id="3" creationId="{BFFAA367-D494-E56A-9CD0-73308738B0D6}"/>
          </ac:picMkLst>
        </pc:picChg>
        <pc:picChg chg="del">
          <ac:chgData name="Laura Oathout" userId="6ff55ba14486fe89" providerId="LiveId" clId="{87EC4459-ED92-4784-87BE-4B026CB462C7}" dt="2023-01-24T21:36:04.235" v="185"/>
          <ac:picMkLst>
            <pc:docMk/>
            <pc:sldMk cId="3708717128" sldId="266"/>
            <ac:picMk id="4" creationId="{C9B40060-CF0B-7029-0129-AED22ABC0F18}"/>
          </ac:picMkLst>
        </pc:picChg>
        <pc:picChg chg="del">
          <ac:chgData name="Laura Oathout" userId="6ff55ba14486fe89" providerId="LiveId" clId="{87EC4459-ED92-4784-87BE-4B026CB462C7}" dt="2023-01-24T21:36:04.240" v="195"/>
          <ac:picMkLst>
            <pc:docMk/>
            <pc:sldMk cId="3708717128" sldId="266"/>
            <ac:picMk id="9" creationId="{6F860D62-A32B-9A8F-569E-A2E03B6702BE}"/>
          </ac:picMkLst>
        </pc:picChg>
        <pc:picChg chg="del">
          <ac:chgData name="Laura Oathout" userId="6ff55ba14486fe89" providerId="LiveId" clId="{87EC4459-ED92-4784-87BE-4B026CB462C7}" dt="2023-01-24T21:36:04.241" v="197"/>
          <ac:picMkLst>
            <pc:docMk/>
            <pc:sldMk cId="3708717128" sldId="266"/>
            <ac:picMk id="10" creationId="{62840F91-4518-8D7B-D7AA-EB6C035ED81B}"/>
          </ac:picMkLst>
        </pc:picChg>
        <pc:picChg chg="del">
          <ac:chgData name="Laura Oathout" userId="6ff55ba14486fe89" providerId="LiveId" clId="{87EC4459-ED92-4784-87BE-4B026CB462C7}" dt="2023-01-24T21:36:04.241" v="199"/>
          <ac:picMkLst>
            <pc:docMk/>
            <pc:sldMk cId="3708717128" sldId="266"/>
            <ac:picMk id="13" creationId="{EB932771-B2A0-E50F-3BD7-4B8FD40C099D}"/>
          </ac:picMkLst>
        </pc:picChg>
      </pc:sldChg>
      <pc:sldChg chg="delSp mod setBg">
        <pc:chgData name="Laura Oathout" userId="6ff55ba14486fe89" providerId="LiveId" clId="{87EC4459-ED92-4784-87BE-4B026CB462C7}" dt="2023-01-24T21:36:04.311" v="221"/>
        <pc:sldMkLst>
          <pc:docMk/>
          <pc:sldMk cId="1437361718" sldId="267"/>
        </pc:sldMkLst>
        <pc:spChg chg="del">
          <ac:chgData name="Laura Oathout" userId="6ff55ba14486fe89" providerId="LiveId" clId="{87EC4459-ED92-4784-87BE-4B026CB462C7}" dt="2023-01-24T21:36:04.275" v="213"/>
          <ac:spMkLst>
            <pc:docMk/>
            <pc:sldMk cId="1437361718" sldId="267"/>
            <ac:spMk id="11" creationId="{95CA486D-35F4-D64B-B310-CD8DBFBAB07A}"/>
          </ac:spMkLst>
        </pc:spChg>
        <pc:spChg chg="del">
          <ac:chgData name="Laura Oathout" userId="6ff55ba14486fe89" providerId="LiveId" clId="{87EC4459-ED92-4784-87BE-4B026CB462C7}" dt="2023-01-24T21:36:04.277" v="215"/>
          <ac:spMkLst>
            <pc:docMk/>
            <pc:sldMk cId="1437361718" sldId="267"/>
            <ac:spMk id="14" creationId="{1A12504B-4B99-8275-9A0F-C8CFF747B48B}"/>
          </ac:spMkLst>
        </pc:spChg>
        <pc:spChg chg="del">
          <ac:chgData name="Laura Oathout" userId="6ff55ba14486fe89" providerId="LiveId" clId="{87EC4459-ED92-4784-87BE-4B026CB462C7}" dt="2023-01-24T21:36:04.278" v="217"/>
          <ac:spMkLst>
            <pc:docMk/>
            <pc:sldMk cId="1437361718" sldId="267"/>
            <ac:spMk id="15" creationId="{4AD910D0-9FBE-4C15-A2B6-EDB6AF2BC4E3}"/>
          </ac:spMkLst>
        </pc:spChg>
        <pc:spChg chg="del">
          <ac:chgData name="Laura Oathout" userId="6ff55ba14486fe89" providerId="LiveId" clId="{87EC4459-ED92-4784-87BE-4B026CB462C7}" dt="2023-01-24T21:36:04.281" v="219"/>
          <ac:spMkLst>
            <pc:docMk/>
            <pc:sldMk cId="1437361718" sldId="267"/>
            <ac:spMk id="16" creationId="{7D0BD912-D73D-FEED-4837-BA1CB50488F7}"/>
          </ac:spMkLst>
        </pc:spChg>
        <pc:picChg chg="del">
          <ac:chgData name="Laura Oathout" userId="6ff55ba14486fe89" providerId="LiveId" clId="{87EC4459-ED92-4784-87BE-4B026CB462C7}" dt="2023-01-24T21:36:04.272" v="209"/>
          <ac:picMkLst>
            <pc:docMk/>
            <pc:sldMk cId="1437361718" sldId="267"/>
            <ac:picMk id="2" creationId="{00EA50C0-8F61-4413-66CB-6A8368A14E5A}"/>
          </ac:picMkLst>
        </pc:picChg>
        <pc:picChg chg="del">
          <ac:chgData name="Laura Oathout" userId="6ff55ba14486fe89" providerId="LiveId" clId="{87EC4459-ED92-4784-87BE-4B026CB462C7}" dt="2023-01-24T21:36:04.270" v="205"/>
          <ac:picMkLst>
            <pc:docMk/>
            <pc:sldMk cId="1437361718" sldId="267"/>
            <ac:picMk id="3" creationId="{BFFAA367-D494-E56A-9CD0-73308738B0D6}"/>
          </ac:picMkLst>
        </pc:picChg>
        <pc:picChg chg="del">
          <ac:chgData name="Laura Oathout" userId="6ff55ba14486fe89" providerId="LiveId" clId="{87EC4459-ED92-4784-87BE-4B026CB462C7}" dt="2023-01-24T21:36:04.268" v="203"/>
          <ac:picMkLst>
            <pc:docMk/>
            <pc:sldMk cId="1437361718" sldId="267"/>
            <ac:picMk id="4" creationId="{C9B40060-CF0B-7029-0129-AED22ABC0F18}"/>
          </ac:picMkLst>
        </pc:picChg>
        <pc:picChg chg="del">
          <ac:chgData name="Laura Oathout" userId="6ff55ba14486fe89" providerId="LiveId" clId="{87EC4459-ED92-4784-87BE-4B026CB462C7}" dt="2023-01-24T21:36:04.271" v="207"/>
          <ac:picMkLst>
            <pc:docMk/>
            <pc:sldMk cId="1437361718" sldId="267"/>
            <ac:picMk id="8" creationId="{E256867A-8068-8F57-8CE9-40BFF1173E26}"/>
          </ac:picMkLst>
        </pc:picChg>
        <pc:picChg chg="del">
          <ac:chgData name="Laura Oathout" userId="6ff55ba14486fe89" providerId="LiveId" clId="{87EC4459-ED92-4784-87BE-4B026CB462C7}" dt="2023-01-24T21:36:04.274" v="211"/>
          <ac:picMkLst>
            <pc:docMk/>
            <pc:sldMk cId="1437361718" sldId="267"/>
            <ac:picMk id="17" creationId="{62FCCD15-B88E-3A92-BCE0-0D793E23E097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C8BD2C-EB1B-4923-A8F7-B55CCE4B7491}" type="datetimeFigureOut">
              <a:rPr lang="en-US" smtClean="0"/>
              <a:t>1/24/2023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DCB9E2-B730-4903-9669-B380626395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02112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C8BD2C-EB1B-4923-A8F7-B55CCE4B7491}" type="datetimeFigureOut">
              <a:rPr lang="en-US" smtClean="0"/>
              <a:t>1/24/2023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DCB9E2-B730-4903-9669-B380626395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96198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C8BD2C-EB1B-4923-A8F7-B55CCE4B7491}" type="datetimeFigureOut">
              <a:rPr lang="en-US" smtClean="0"/>
              <a:t>1/24/2023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DCB9E2-B730-4903-9669-B380626395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50261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C8BD2C-EB1B-4923-A8F7-B55CCE4B7491}" type="datetimeFigureOut">
              <a:rPr lang="en-US" smtClean="0"/>
              <a:t>1/24/2023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DCB9E2-B730-4903-9669-B380626395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99327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C8BD2C-EB1B-4923-A8F7-B55CCE4B7491}" type="datetimeFigureOut">
              <a:rPr lang="en-US" smtClean="0"/>
              <a:t>1/24/2023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DCB9E2-B730-4903-9669-B380626395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18173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C8BD2C-EB1B-4923-A8F7-B55CCE4B7491}" type="datetimeFigureOut">
              <a:rPr lang="en-US" smtClean="0"/>
              <a:t>1/24/2023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DCB9E2-B730-4903-9669-B380626395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9416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C8BD2C-EB1B-4923-A8F7-B55CCE4B7491}" type="datetimeFigureOut">
              <a:rPr lang="en-US" smtClean="0"/>
              <a:t>1/24/2023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DCB9E2-B730-4903-9669-B380626395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50662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C8BD2C-EB1B-4923-A8F7-B55CCE4B7491}" type="datetimeFigureOut">
              <a:rPr lang="en-US" smtClean="0"/>
              <a:t>1/24/2023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DCB9E2-B730-4903-9669-B380626395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49677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C8BD2C-EB1B-4923-A8F7-B55CCE4B7491}" type="datetimeFigureOut">
              <a:rPr lang="en-US" smtClean="0"/>
              <a:t>1/24/2023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DCB9E2-B730-4903-9669-B380626395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65656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C8BD2C-EB1B-4923-A8F7-B55CCE4B7491}" type="datetimeFigureOut">
              <a:rPr lang="en-US" smtClean="0"/>
              <a:t>1/24/2023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DCB9E2-B730-4903-9669-B380626395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7904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C8BD2C-EB1B-4923-A8F7-B55CCE4B7491}" type="datetimeFigureOut">
              <a:rPr lang="en-US" smtClean="0"/>
              <a:t>1/24/2023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DCB9E2-B730-4903-9669-B380626395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37134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C8BD2C-EB1B-4923-A8F7-B55CCE4B7491}" type="datetimeFigureOut">
              <a:rPr lang="en-US" smtClean="0"/>
              <a:t>1/24/2023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DCB9E2-B730-4903-9669-B380626395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93195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8495699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2131750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0871712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3736171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3769233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6147565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5691955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7375805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8631596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1868775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4855102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7090714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1177</TotalTime>
  <Words>0</Words>
  <Application>Microsoft Office PowerPoint</Application>
  <PresentationFormat>On-screen Show (4:3)</PresentationFormat>
  <Paragraphs>0</Paragraphs>
  <Slides>12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6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Laura Oathout</dc:creator>
  <cp:lastModifiedBy>Laura Oathout</cp:lastModifiedBy>
  <cp:revision>1</cp:revision>
  <dcterms:created xsi:type="dcterms:W3CDTF">2023-01-23T20:21:28Z</dcterms:created>
  <dcterms:modified xsi:type="dcterms:W3CDTF">2023-01-24T21:36:04Z</dcterms:modified>
</cp:coreProperties>
</file>